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9" r:id="rId3"/>
    <p:sldId id="258" r:id="rId4"/>
    <p:sldId id="259" r:id="rId5"/>
    <p:sldId id="260" r:id="rId6"/>
    <p:sldId id="261" r:id="rId7"/>
    <p:sldId id="278" r:id="rId8"/>
    <p:sldId id="266" r:id="rId9"/>
    <p:sldId id="257" r:id="rId10"/>
    <p:sldId id="277" r:id="rId11"/>
    <p:sldId id="263" r:id="rId12"/>
    <p:sldId id="262" r:id="rId13"/>
    <p:sldId id="267" r:id="rId14"/>
    <p:sldId id="268" r:id="rId15"/>
    <p:sldId id="265" r:id="rId16"/>
    <p:sldId id="270" r:id="rId17"/>
    <p:sldId id="271" r:id="rId18"/>
    <p:sldId id="272" r:id="rId19"/>
    <p:sldId id="273" r:id="rId20"/>
    <p:sldId id="269" r:id="rId21"/>
    <p:sldId id="274" r:id="rId22"/>
    <p:sldId id="275" r:id="rId23"/>
    <p:sldId id="276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D60093"/>
    <a:srgbClr val="FF6699"/>
    <a:srgbClr val="FF1D1D"/>
    <a:srgbClr val="990000"/>
    <a:srgbClr val="D5FF05"/>
    <a:srgbClr val="66FF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1" autoAdjust="0"/>
  </p:normalViewPr>
  <p:slideViewPr>
    <p:cSldViewPr>
      <p:cViewPr varScale="1">
        <p:scale>
          <a:sx n="75" d="100"/>
          <a:sy n="75" d="100"/>
        </p:scale>
        <p:origin x="10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05523-F527-4D47-9B60-84D2979C6EE0}" type="datetimeFigureOut">
              <a:rPr lang="it-IT" smtClean="0"/>
              <a:pPr/>
              <a:t>27/04/2020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2F86D-8C3F-47E4-8F9D-DB3380BD93C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4211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2F86D-8C3F-47E4-8F9D-DB3380BD93C8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9608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2F86D-8C3F-47E4-8F9D-DB3380BD93C8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0667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2F86D-8C3F-47E4-8F9D-DB3380BD93C8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0288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2AE-CC70-466C-B58A-9B2EB555B967}" type="datetimeFigureOut">
              <a:rPr lang="it-IT" smtClean="0"/>
              <a:pPr/>
              <a:t>27/04/2020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F0F9-BDE3-428D-96DD-6DE864B575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657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:pull/>
      </p:transition>
    </mc:Choice>
    <mc:Fallback xmlns="">
      <p:transition spd="slow" advClick="0" advTm="5000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2AE-CC70-466C-B58A-9B2EB555B967}" type="datetimeFigureOut">
              <a:rPr lang="it-IT" smtClean="0"/>
              <a:pPr/>
              <a:t>27/04/2020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F0F9-BDE3-428D-96DD-6DE864B575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70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:pull/>
      </p:transition>
    </mc:Choice>
    <mc:Fallback xmlns="">
      <p:transition spd="slow" advClick="0" advTm="5000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2AE-CC70-466C-B58A-9B2EB555B967}" type="datetimeFigureOut">
              <a:rPr lang="it-IT" smtClean="0"/>
              <a:pPr/>
              <a:t>27/04/2020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F0F9-BDE3-428D-96DD-6DE864B575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36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:pull/>
      </p:transition>
    </mc:Choice>
    <mc:Fallback xmlns="">
      <p:transition spd="slow" advClick="0" advTm="5000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2AE-CC70-466C-B58A-9B2EB555B967}" type="datetimeFigureOut">
              <a:rPr lang="it-IT" smtClean="0"/>
              <a:pPr/>
              <a:t>27/04/2020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F0F9-BDE3-428D-96DD-6DE864B575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748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:pull/>
      </p:transition>
    </mc:Choice>
    <mc:Fallback xmlns="">
      <p:transition spd="slow" advClick="0" advTm="5000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2AE-CC70-466C-B58A-9B2EB555B967}" type="datetimeFigureOut">
              <a:rPr lang="it-IT" smtClean="0"/>
              <a:pPr/>
              <a:t>27/04/2020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F0F9-BDE3-428D-96DD-6DE864B575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539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:pull/>
      </p:transition>
    </mc:Choice>
    <mc:Fallback xmlns="">
      <p:transition spd="slow" advClick="0" advTm="5000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2AE-CC70-466C-B58A-9B2EB555B967}" type="datetimeFigureOut">
              <a:rPr lang="it-IT" smtClean="0"/>
              <a:pPr/>
              <a:t>27/04/2020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F0F9-BDE3-428D-96DD-6DE864B575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495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:pull/>
      </p:transition>
    </mc:Choice>
    <mc:Fallback xmlns="">
      <p:transition spd="slow" advClick="0" advTm="5000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2AE-CC70-466C-B58A-9B2EB555B967}" type="datetimeFigureOut">
              <a:rPr lang="it-IT" smtClean="0"/>
              <a:pPr/>
              <a:t>27/04/2020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F0F9-BDE3-428D-96DD-6DE864B575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60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:pull/>
      </p:transition>
    </mc:Choice>
    <mc:Fallback xmlns="">
      <p:transition spd="slow" advClick="0" advTm="5000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2AE-CC70-466C-B58A-9B2EB555B967}" type="datetimeFigureOut">
              <a:rPr lang="it-IT" smtClean="0"/>
              <a:pPr/>
              <a:t>27/04/2020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F0F9-BDE3-428D-96DD-6DE864B575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659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:pull/>
      </p:transition>
    </mc:Choice>
    <mc:Fallback xmlns="">
      <p:transition spd="slow" advClick="0" advTm="5000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2AE-CC70-466C-B58A-9B2EB555B967}" type="datetimeFigureOut">
              <a:rPr lang="it-IT" smtClean="0"/>
              <a:pPr/>
              <a:t>27/04/2020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F0F9-BDE3-428D-96DD-6DE864B575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70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:pull/>
      </p:transition>
    </mc:Choice>
    <mc:Fallback xmlns="">
      <p:transition spd="slow" advClick="0" advTm="5000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2AE-CC70-466C-B58A-9B2EB555B967}" type="datetimeFigureOut">
              <a:rPr lang="it-IT" smtClean="0"/>
              <a:pPr/>
              <a:t>27/04/2020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F0F9-BDE3-428D-96DD-6DE864B575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037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:pull/>
      </p:transition>
    </mc:Choice>
    <mc:Fallback xmlns="">
      <p:transition spd="slow" advClick="0" advTm="5000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2AE-CC70-466C-B58A-9B2EB555B967}" type="datetimeFigureOut">
              <a:rPr lang="it-IT" smtClean="0"/>
              <a:pPr/>
              <a:t>27/04/2020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F0F9-BDE3-428D-96DD-6DE864B575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407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:pull/>
      </p:transition>
    </mc:Choice>
    <mc:Fallback xmlns="">
      <p:transition spd="slow" advClick="0" advTm="5000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142AE-CC70-466C-B58A-9B2EB555B967}" type="datetimeFigureOut">
              <a:rPr lang="it-IT" smtClean="0"/>
              <a:pPr/>
              <a:t>27/04/2020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5F0F9-BDE3-428D-96DD-6DE864B575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031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:pull/>
      </p:transition>
    </mc:Choice>
    <mc:Fallback xmlns="">
      <p:transition spd="slow" advClick="0" advTm="5000">
        <p:pull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>
                <a:alpha val="70000"/>
              </a:srgbClr>
            </a:gs>
            <a:gs pos="21000">
              <a:srgbClr val="0819FB">
                <a:alpha val="60000"/>
              </a:srgbClr>
            </a:gs>
            <a:gs pos="34000">
              <a:srgbClr val="1A8D48">
                <a:alpha val="75000"/>
              </a:srgbClr>
            </a:gs>
            <a:gs pos="48000">
              <a:srgbClr val="FFFF00">
                <a:alpha val="83000"/>
              </a:srgbClr>
            </a:gs>
            <a:gs pos="70000">
              <a:srgbClr val="EE3F17">
                <a:alpha val="91000"/>
              </a:srgbClr>
            </a:gs>
            <a:gs pos="84000">
              <a:srgbClr val="E81766">
                <a:alpha val="88000"/>
                <a:lumMod val="84000"/>
                <a:lumOff val="16000"/>
              </a:srgbClr>
            </a:gs>
            <a:gs pos="100000">
              <a:srgbClr val="A603AB">
                <a:alpha val="76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12968" cy="576063"/>
          </a:xfrm>
          <a:noFill/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r>
              <a:rPr lang="it-IT" sz="2800" b="1" i="1" dirty="0">
                <a:latin typeface="Cambria" pitchFamily="18" charset="0"/>
                <a:cs typeface="Aharoni" pitchFamily="2" charset="-79"/>
              </a:rPr>
              <a:t>I.C. BAGHERIA IV ASPRA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8208912" cy="792088"/>
          </a:xfrm>
        </p:spPr>
        <p:txBody>
          <a:bodyPr>
            <a:noAutofit/>
          </a:bodyPr>
          <a:lstStyle/>
          <a:p>
            <a:r>
              <a:rPr lang="it-IT" sz="2400" b="1" i="1" dirty="0">
                <a:solidFill>
                  <a:schemeClr val="tx1"/>
                </a:solidFill>
                <a:latin typeface="Book Antiqua" pitchFamily="18" charset="0"/>
              </a:rPr>
              <a:t>La SOLIDARIETA’ ai tempi della pandemia da COVID-19</a:t>
            </a:r>
          </a:p>
        </p:txBody>
      </p:sp>
      <p:sp>
        <p:nvSpPr>
          <p:cNvPr id="5" name="Cuore 4"/>
          <p:cNvSpPr/>
          <p:nvPr/>
        </p:nvSpPr>
        <p:spPr>
          <a:xfrm>
            <a:off x="6804248" y="260648"/>
            <a:ext cx="360040" cy="288032"/>
          </a:xfrm>
          <a:prstGeom prst="heart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uore 5"/>
          <p:cNvSpPr/>
          <p:nvPr/>
        </p:nvSpPr>
        <p:spPr>
          <a:xfrm>
            <a:off x="1814794" y="260648"/>
            <a:ext cx="360040" cy="288032"/>
          </a:xfrm>
          <a:prstGeom prst="heart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mile 12"/>
          <p:cNvSpPr/>
          <p:nvPr/>
        </p:nvSpPr>
        <p:spPr>
          <a:xfrm>
            <a:off x="6084168" y="5151350"/>
            <a:ext cx="360040" cy="360040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331640" y="2855680"/>
            <a:ext cx="6768752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FF00"/>
                </a:solidFill>
                <a:latin typeface="Britannic Bold" pitchFamily="34" charset="0"/>
              </a:rPr>
              <a:t>RIFLESSIONI E PENSIERI DEGLI ALUNNI DELLA CLASSE III A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932147" y="4042591"/>
            <a:ext cx="7355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haroni" pitchFamily="2" charset="-79"/>
                <a:cs typeface="Aharoni" pitchFamily="2" charset="-79"/>
              </a:rPr>
              <a:t> «…E ricordate che dopo la Tempesta       spunta sempre il Sole» </a:t>
            </a:r>
          </a:p>
        </p:txBody>
      </p:sp>
      <p:sp>
        <p:nvSpPr>
          <p:cNvPr id="7" name="Saetta 6"/>
          <p:cNvSpPr/>
          <p:nvPr/>
        </p:nvSpPr>
        <p:spPr>
          <a:xfrm>
            <a:off x="5004048" y="4042591"/>
            <a:ext cx="360040" cy="369332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00"/>
              </a:solidFill>
            </a:endParaRPr>
          </a:p>
        </p:txBody>
      </p:sp>
      <p:sp>
        <p:nvSpPr>
          <p:cNvPr id="8" name="Sole 7"/>
          <p:cNvSpPr/>
          <p:nvPr/>
        </p:nvSpPr>
        <p:spPr>
          <a:xfrm>
            <a:off x="7884368" y="4042591"/>
            <a:ext cx="406675" cy="369332"/>
          </a:xfrm>
          <a:prstGeom prst="su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2771801" y="5041612"/>
            <a:ext cx="3528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    </a:t>
            </a:r>
            <a:r>
              <a:rPr lang="it-IT" sz="2400" b="1" i="1" u="sng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#DISTANTI MA UNITI!</a:t>
            </a:r>
          </a:p>
        </p:txBody>
      </p:sp>
      <p:sp>
        <p:nvSpPr>
          <p:cNvPr id="14" name="Smile 13"/>
          <p:cNvSpPr/>
          <p:nvPr/>
        </p:nvSpPr>
        <p:spPr>
          <a:xfrm>
            <a:off x="2591780" y="5151350"/>
            <a:ext cx="360041" cy="360040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Audio poesia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14402" y="6687598"/>
            <a:ext cx="170402" cy="17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0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:pull/>
      </p:transition>
    </mc:Choice>
    <mc:Fallback xmlns="">
      <p:transition spd="slow" advClick="0" advTm="5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70911"/>
            <a:ext cx="6784665" cy="532859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7784785" y="1124744"/>
            <a:ext cx="7200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G</a:t>
            </a:r>
          </a:p>
          <a:p>
            <a:r>
              <a:rPr lang="it-IT" b="1" dirty="0"/>
              <a:t>U</a:t>
            </a:r>
          </a:p>
          <a:p>
            <a:r>
              <a:rPr lang="it-IT" b="1" dirty="0"/>
              <a:t>T</a:t>
            </a:r>
          </a:p>
          <a:p>
            <a:r>
              <a:rPr lang="it-IT" b="1" dirty="0"/>
              <a:t>T</a:t>
            </a:r>
          </a:p>
          <a:p>
            <a:r>
              <a:rPr lang="it-IT" b="1" dirty="0"/>
              <a:t>A</a:t>
            </a:r>
          </a:p>
          <a:p>
            <a:r>
              <a:rPr lang="it-IT" b="1" dirty="0"/>
              <a:t>D</a:t>
            </a:r>
          </a:p>
          <a:p>
            <a:r>
              <a:rPr lang="it-IT" b="1" dirty="0"/>
              <a:t>A</a:t>
            </a:r>
          </a:p>
          <a:p>
            <a:r>
              <a:rPr lang="it-IT" b="1" dirty="0"/>
              <a:t>U</a:t>
            </a:r>
          </a:p>
          <a:p>
            <a:r>
              <a:rPr lang="it-IT" b="1" dirty="0"/>
              <a:t>R</a:t>
            </a:r>
          </a:p>
          <a:p>
            <a:r>
              <a:rPr lang="it-IT" b="1" dirty="0"/>
              <a:t>O</a:t>
            </a:r>
          </a:p>
          <a:p>
            <a:endParaRPr lang="it-IT" b="1" dirty="0"/>
          </a:p>
          <a:p>
            <a:r>
              <a:rPr lang="it-IT" b="1" dirty="0"/>
              <a:t>G</a:t>
            </a:r>
          </a:p>
          <a:p>
            <a:r>
              <a:rPr lang="it-IT" b="1" dirty="0"/>
              <a:t>I</a:t>
            </a:r>
          </a:p>
          <a:p>
            <a:r>
              <a:rPr lang="it-IT" b="1" dirty="0"/>
              <a:t>U</a:t>
            </a:r>
          </a:p>
          <a:p>
            <a:r>
              <a:rPr lang="it-IT" b="1" dirty="0"/>
              <a:t>S</a:t>
            </a:r>
          </a:p>
          <a:p>
            <a:r>
              <a:rPr lang="it-IT" b="1" dirty="0"/>
              <a:t>E</a:t>
            </a:r>
          </a:p>
          <a:p>
            <a:r>
              <a:rPr lang="it-IT" b="1" dirty="0"/>
              <a:t>P</a:t>
            </a:r>
          </a:p>
          <a:p>
            <a:r>
              <a:rPr lang="it-IT" b="1" dirty="0"/>
              <a:t>P</a:t>
            </a:r>
          </a:p>
          <a:p>
            <a:r>
              <a:rPr lang="it-IT" b="1" dirty="0"/>
              <a:t>E</a:t>
            </a:r>
          </a:p>
        </p:txBody>
      </p:sp>
      <p:sp>
        <p:nvSpPr>
          <p:cNvPr id="5" name="Pagina iniziale 4">
            <a:hlinkClick r:id="" action="ppaction://hlinkshowjump?jump=firstslide" highlightClick="1"/>
          </p:cNvPr>
          <p:cNvSpPr/>
          <p:nvPr/>
        </p:nvSpPr>
        <p:spPr>
          <a:xfrm>
            <a:off x="8388424" y="116632"/>
            <a:ext cx="648072" cy="504056"/>
          </a:xfrm>
          <a:prstGeom prst="actionButtonHome">
            <a:avLst/>
          </a:prstGeom>
          <a:solidFill>
            <a:srgbClr val="FF1D1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839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:pull/>
      </p:transition>
    </mc:Choice>
    <mc:Fallback xmlns="">
      <p:transition spd="slow" advClick="0" advTm="5000">
        <p:pull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48680"/>
            <a:ext cx="5832648" cy="583264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452320" y="1340768"/>
            <a:ext cx="5760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R</a:t>
            </a:r>
          </a:p>
          <a:p>
            <a:r>
              <a:rPr lang="it-IT" b="1" dirty="0"/>
              <a:t>U</a:t>
            </a:r>
          </a:p>
          <a:p>
            <a:r>
              <a:rPr lang="it-IT" b="1" dirty="0"/>
              <a:t>G</a:t>
            </a:r>
          </a:p>
          <a:p>
            <a:r>
              <a:rPr lang="it-IT" b="1" dirty="0"/>
              <a:t>G</a:t>
            </a:r>
          </a:p>
          <a:p>
            <a:r>
              <a:rPr lang="it-IT" b="1" dirty="0"/>
              <a:t>I</a:t>
            </a:r>
          </a:p>
          <a:p>
            <a:r>
              <a:rPr lang="it-IT" b="1" dirty="0"/>
              <a:t>E</a:t>
            </a:r>
          </a:p>
          <a:p>
            <a:r>
              <a:rPr lang="it-IT" b="1" dirty="0"/>
              <a:t>R</a:t>
            </a:r>
          </a:p>
          <a:p>
            <a:r>
              <a:rPr lang="it-IT" b="1" dirty="0"/>
              <a:t>I</a:t>
            </a:r>
          </a:p>
          <a:p>
            <a:endParaRPr lang="it-IT" b="1" dirty="0"/>
          </a:p>
          <a:p>
            <a:r>
              <a:rPr lang="it-IT" b="1" dirty="0"/>
              <a:t>F</a:t>
            </a:r>
          </a:p>
          <a:p>
            <a:r>
              <a:rPr lang="it-IT" b="1" dirty="0"/>
              <a:t>E</a:t>
            </a:r>
          </a:p>
          <a:p>
            <a:r>
              <a:rPr lang="it-IT" b="1" dirty="0"/>
              <a:t>D</a:t>
            </a:r>
          </a:p>
          <a:p>
            <a:r>
              <a:rPr lang="it-IT" b="1" dirty="0"/>
              <a:t>E</a:t>
            </a:r>
          </a:p>
          <a:p>
            <a:r>
              <a:rPr lang="it-IT" b="1" dirty="0"/>
              <a:t>R</a:t>
            </a:r>
          </a:p>
          <a:p>
            <a:r>
              <a:rPr lang="it-IT" b="1" dirty="0"/>
              <a:t>I</a:t>
            </a:r>
          </a:p>
          <a:p>
            <a:r>
              <a:rPr lang="it-IT" b="1" dirty="0"/>
              <a:t>C</a:t>
            </a:r>
          </a:p>
          <a:p>
            <a:r>
              <a:rPr lang="it-IT" b="1" dirty="0"/>
              <a:t>A</a:t>
            </a:r>
          </a:p>
        </p:txBody>
      </p:sp>
      <p:sp>
        <p:nvSpPr>
          <p:cNvPr id="4" name="Pagina iniziale 3">
            <a:hlinkClick r:id="" action="ppaction://hlinkshowjump?jump=firstslide" highlightClick="1"/>
          </p:cNvPr>
          <p:cNvSpPr/>
          <p:nvPr/>
        </p:nvSpPr>
        <p:spPr>
          <a:xfrm>
            <a:off x="8437350" y="65070"/>
            <a:ext cx="683568" cy="620688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Domani 21042009  - Artisti Uniti Per L'Abruzzo - con test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309322" y="6778787"/>
            <a:ext cx="188404" cy="18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0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:pull/>
      </p:transition>
    </mc:Choice>
    <mc:Fallback xmlns="">
      <p:transition spd="slow" advClick="0" advTm="5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666" y="260648"/>
            <a:ext cx="4656667" cy="626469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948264" y="1628800"/>
            <a:ext cx="4320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A</a:t>
            </a:r>
          </a:p>
          <a:p>
            <a:r>
              <a:rPr lang="it-IT" b="1" dirty="0"/>
              <a:t>N</a:t>
            </a:r>
          </a:p>
          <a:p>
            <a:r>
              <a:rPr lang="it-IT" b="1" dirty="0"/>
              <a:t>N</a:t>
            </a:r>
          </a:p>
          <a:p>
            <a:r>
              <a:rPr lang="it-IT" b="1" dirty="0"/>
              <a:t>A</a:t>
            </a:r>
          </a:p>
          <a:p>
            <a:r>
              <a:rPr lang="it-IT" b="1" dirty="0"/>
              <a:t>L</a:t>
            </a:r>
          </a:p>
          <a:p>
            <a:r>
              <a:rPr lang="it-IT" b="1" dirty="0"/>
              <a:t>I</a:t>
            </a:r>
          </a:p>
          <a:p>
            <a:r>
              <a:rPr lang="it-IT" b="1" dirty="0"/>
              <a:t>S</a:t>
            </a:r>
          </a:p>
          <a:p>
            <a:r>
              <a:rPr lang="it-IT" b="1" dirty="0"/>
              <a:t>A</a:t>
            </a:r>
          </a:p>
          <a:p>
            <a:endParaRPr lang="it-IT" b="1" dirty="0"/>
          </a:p>
          <a:p>
            <a:r>
              <a:rPr lang="it-IT" b="1" dirty="0"/>
              <a:t>M</a:t>
            </a:r>
          </a:p>
          <a:p>
            <a:r>
              <a:rPr lang="it-IT" b="1" dirty="0"/>
              <a:t>A</a:t>
            </a:r>
          </a:p>
          <a:p>
            <a:r>
              <a:rPr lang="it-IT" b="1" dirty="0"/>
              <a:t>T</a:t>
            </a:r>
          </a:p>
          <a:p>
            <a:r>
              <a:rPr lang="it-IT" b="1" dirty="0"/>
              <a:t>E</a:t>
            </a:r>
          </a:p>
          <a:p>
            <a:r>
              <a:rPr lang="it-IT" b="1" dirty="0"/>
              <a:t>R</a:t>
            </a:r>
          </a:p>
          <a:p>
            <a:r>
              <a:rPr lang="it-IT" b="1" dirty="0"/>
              <a:t>A</a:t>
            </a:r>
          </a:p>
        </p:txBody>
      </p:sp>
      <p:sp>
        <p:nvSpPr>
          <p:cNvPr id="6" name="Pagina iniziale 5">
            <a:hlinkClick r:id="" action="ppaction://hlinkshowjump?jump=firstslide" highlightClick="1"/>
          </p:cNvPr>
          <p:cNvSpPr/>
          <p:nvPr/>
        </p:nvSpPr>
        <p:spPr>
          <a:xfrm>
            <a:off x="8404530" y="116632"/>
            <a:ext cx="648072" cy="548680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344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:pull/>
      </p:transition>
    </mc:Choice>
    <mc:Fallback xmlns="">
      <p:transition spd="slow" advClick="0" advTm="5000">
        <p:pull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157392" y="1572491"/>
            <a:ext cx="5040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M</a:t>
            </a:r>
          </a:p>
          <a:p>
            <a:r>
              <a:rPr lang="it-IT" b="1" dirty="0"/>
              <a:t>A</a:t>
            </a:r>
          </a:p>
          <a:p>
            <a:r>
              <a:rPr lang="it-IT" b="1" dirty="0"/>
              <a:t>T</a:t>
            </a:r>
          </a:p>
          <a:p>
            <a:r>
              <a:rPr lang="it-IT" b="1" dirty="0"/>
              <a:t>E</a:t>
            </a:r>
          </a:p>
          <a:p>
            <a:r>
              <a:rPr lang="it-IT" b="1" dirty="0"/>
              <a:t>R</a:t>
            </a:r>
          </a:p>
          <a:p>
            <a:r>
              <a:rPr lang="it-IT" b="1" dirty="0"/>
              <a:t>A</a:t>
            </a:r>
          </a:p>
          <a:p>
            <a:endParaRPr lang="it-IT" b="1" dirty="0"/>
          </a:p>
          <a:p>
            <a:r>
              <a:rPr lang="it-IT" b="1" dirty="0"/>
              <a:t>A</a:t>
            </a:r>
          </a:p>
          <a:p>
            <a:r>
              <a:rPr lang="it-IT" b="1" dirty="0"/>
              <a:t>N</a:t>
            </a:r>
          </a:p>
          <a:p>
            <a:r>
              <a:rPr lang="it-IT" b="1" dirty="0"/>
              <a:t>N</a:t>
            </a:r>
          </a:p>
          <a:p>
            <a:r>
              <a:rPr lang="it-IT" b="1" dirty="0"/>
              <a:t>A</a:t>
            </a:r>
          </a:p>
          <a:p>
            <a:r>
              <a:rPr lang="it-IT" b="1" dirty="0"/>
              <a:t>L</a:t>
            </a:r>
          </a:p>
          <a:p>
            <a:r>
              <a:rPr lang="it-IT" b="1" dirty="0"/>
              <a:t>I</a:t>
            </a:r>
          </a:p>
          <a:p>
            <a:r>
              <a:rPr lang="it-IT" b="1" dirty="0"/>
              <a:t>S</a:t>
            </a:r>
          </a:p>
          <a:p>
            <a:r>
              <a:rPr lang="it-IT" b="1" dirty="0"/>
              <a:t>A</a:t>
            </a:r>
          </a:p>
        </p:txBody>
      </p:sp>
      <p:sp>
        <p:nvSpPr>
          <p:cNvPr id="6" name="Pagina iniziale 5">
            <a:hlinkClick r:id="" action="ppaction://hlinkshowjump?jump=firstslide" highlightClick="1"/>
          </p:cNvPr>
          <p:cNvSpPr/>
          <p:nvPr/>
        </p:nvSpPr>
        <p:spPr>
          <a:xfrm>
            <a:off x="8460432" y="155861"/>
            <a:ext cx="576064" cy="504056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4" name="Picture 2" descr="C:\Users\user\Desktop\Immagin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013" y="292100"/>
            <a:ext cx="5132387" cy="6272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763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:pull/>
      </p:transition>
    </mc:Choice>
    <mc:Fallback xmlns="">
      <p:transition spd="slow" advClick="0" advTm="5000">
        <p:pull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89" y="332656"/>
            <a:ext cx="6647941" cy="625582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871630" y="644411"/>
            <a:ext cx="3600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G</a:t>
            </a:r>
          </a:p>
          <a:p>
            <a:r>
              <a:rPr lang="it-IT" b="1" dirty="0"/>
              <a:t>U</a:t>
            </a:r>
          </a:p>
          <a:p>
            <a:r>
              <a:rPr lang="it-IT" b="1" dirty="0"/>
              <a:t>T</a:t>
            </a:r>
          </a:p>
          <a:p>
            <a:r>
              <a:rPr lang="it-IT" b="1" dirty="0"/>
              <a:t>T</a:t>
            </a:r>
          </a:p>
          <a:p>
            <a:r>
              <a:rPr lang="it-IT" b="1" dirty="0"/>
              <a:t>A</a:t>
            </a:r>
          </a:p>
          <a:p>
            <a:r>
              <a:rPr lang="it-IT" b="1" dirty="0"/>
              <a:t>D</a:t>
            </a:r>
          </a:p>
          <a:p>
            <a:r>
              <a:rPr lang="it-IT" b="1" dirty="0"/>
              <a:t>A</a:t>
            </a:r>
          </a:p>
          <a:p>
            <a:r>
              <a:rPr lang="it-IT" b="1" dirty="0"/>
              <a:t>U</a:t>
            </a:r>
          </a:p>
          <a:p>
            <a:r>
              <a:rPr lang="it-IT" b="1" dirty="0"/>
              <a:t>R</a:t>
            </a:r>
          </a:p>
          <a:p>
            <a:r>
              <a:rPr lang="it-IT" b="1" dirty="0"/>
              <a:t>O</a:t>
            </a:r>
          </a:p>
          <a:p>
            <a:endParaRPr lang="it-IT" b="1" dirty="0"/>
          </a:p>
          <a:p>
            <a:r>
              <a:rPr lang="it-IT" b="1" dirty="0"/>
              <a:t>G</a:t>
            </a:r>
          </a:p>
          <a:p>
            <a:r>
              <a:rPr lang="it-IT" b="1" dirty="0"/>
              <a:t>I</a:t>
            </a:r>
          </a:p>
          <a:p>
            <a:r>
              <a:rPr lang="it-IT" b="1" dirty="0"/>
              <a:t>U</a:t>
            </a:r>
          </a:p>
          <a:p>
            <a:r>
              <a:rPr lang="it-IT" b="1" dirty="0"/>
              <a:t>S</a:t>
            </a:r>
          </a:p>
          <a:p>
            <a:r>
              <a:rPr lang="it-IT" b="1" dirty="0"/>
              <a:t>E</a:t>
            </a:r>
          </a:p>
          <a:p>
            <a:r>
              <a:rPr lang="it-IT" b="1" dirty="0"/>
              <a:t>P</a:t>
            </a:r>
          </a:p>
          <a:p>
            <a:r>
              <a:rPr lang="it-IT" b="1" dirty="0"/>
              <a:t>P</a:t>
            </a:r>
          </a:p>
          <a:p>
            <a:r>
              <a:rPr lang="it-IT" b="1" dirty="0"/>
              <a:t>E</a:t>
            </a:r>
          </a:p>
          <a:p>
            <a:endParaRPr lang="it-IT" b="1" dirty="0"/>
          </a:p>
        </p:txBody>
      </p:sp>
      <p:sp>
        <p:nvSpPr>
          <p:cNvPr id="4" name="Pagina iniziale 3">
            <a:hlinkClick r:id="" action="ppaction://hlinkshowjump?jump=firstslide" highlightClick="1"/>
          </p:cNvPr>
          <p:cNvSpPr/>
          <p:nvPr/>
        </p:nvSpPr>
        <p:spPr>
          <a:xfrm>
            <a:off x="8460432" y="104770"/>
            <a:ext cx="576064" cy="539641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613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:pull/>
      </p:transition>
    </mc:Choice>
    <mc:Fallback xmlns="">
      <p:transition spd="slow" advClick="0" advTm="5000">
        <p:pull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629" y="332941"/>
            <a:ext cx="4560739" cy="626469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852815" y="1484784"/>
            <a:ext cx="5760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S</a:t>
            </a:r>
          </a:p>
          <a:p>
            <a:r>
              <a:rPr lang="it-IT" b="1" dirty="0"/>
              <a:t>A</a:t>
            </a:r>
          </a:p>
          <a:p>
            <a:r>
              <a:rPr lang="it-IT" b="1" dirty="0"/>
              <a:t>V</a:t>
            </a:r>
          </a:p>
          <a:p>
            <a:r>
              <a:rPr lang="it-IT" b="1" dirty="0"/>
              <a:t>E</a:t>
            </a:r>
          </a:p>
          <a:p>
            <a:r>
              <a:rPr lang="it-IT" b="1" dirty="0"/>
              <a:t>R</a:t>
            </a:r>
          </a:p>
          <a:p>
            <a:r>
              <a:rPr lang="it-IT" b="1" dirty="0"/>
              <a:t>I</a:t>
            </a:r>
          </a:p>
          <a:p>
            <a:r>
              <a:rPr lang="it-IT" b="1" dirty="0"/>
              <a:t>N</a:t>
            </a:r>
          </a:p>
          <a:p>
            <a:r>
              <a:rPr lang="it-IT" b="1" dirty="0"/>
              <a:t>O</a:t>
            </a:r>
          </a:p>
          <a:p>
            <a:endParaRPr lang="it-IT" b="1" dirty="0"/>
          </a:p>
          <a:p>
            <a:r>
              <a:rPr lang="it-IT" b="1" dirty="0"/>
              <a:t>D</a:t>
            </a:r>
          </a:p>
          <a:p>
            <a:r>
              <a:rPr lang="it-IT" b="1" dirty="0"/>
              <a:t>A</a:t>
            </a:r>
          </a:p>
          <a:p>
            <a:r>
              <a:rPr lang="it-IT" b="1" dirty="0"/>
              <a:t>N</a:t>
            </a:r>
          </a:p>
          <a:p>
            <a:r>
              <a:rPr lang="it-IT" b="1" dirty="0"/>
              <a:t>I</a:t>
            </a:r>
          </a:p>
          <a:p>
            <a:r>
              <a:rPr lang="it-IT" b="1" dirty="0"/>
              <a:t>E</a:t>
            </a:r>
          </a:p>
          <a:p>
            <a:r>
              <a:rPr lang="it-IT" b="1" dirty="0"/>
              <a:t>L</a:t>
            </a:r>
          </a:p>
          <a:p>
            <a:r>
              <a:rPr lang="it-IT" b="1" dirty="0"/>
              <a:t>E</a:t>
            </a:r>
          </a:p>
        </p:txBody>
      </p:sp>
      <p:sp>
        <p:nvSpPr>
          <p:cNvPr id="5" name="Pagina iniziale 4">
            <a:hlinkClick r:id="" action="ppaction://hlinkshowjump?jump=firstslide" highlightClick="1"/>
          </p:cNvPr>
          <p:cNvSpPr/>
          <p:nvPr/>
        </p:nvSpPr>
        <p:spPr>
          <a:xfrm>
            <a:off x="8460432" y="116632"/>
            <a:ext cx="611560" cy="620688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149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:pull/>
      </p:transition>
    </mc:Choice>
    <mc:Fallback xmlns="">
      <p:transition spd="slow" advClick="0" advTm="5000">
        <p:pull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60648"/>
            <a:ext cx="5143500" cy="612068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190079" y="1772816"/>
            <a:ext cx="4320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L</a:t>
            </a:r>
          </a:p>
          <a:p>
            <a:r>
              <a:rPr lang="it-IT" b="1" dirty="0"/>
              <a:t>O</a:t>
            </a:r>
          </a:p>
          <a:p>
            <a:endParaRPr lang="it-IT" b="1" dirty="0"/>
          </a:p>
          <a:p>
            <a:r>
              <a:rPr lang="it-IT" b="1" dirty="0"/>
              <a:t>C</a:t>
            </a:r>
          </a:p>
          <a:p>
            <a:r>
              <a:rPr lang="it-IT" b="1" dirty="0"/>
              <a:t>O</a:t>
            </a:r>
          </a:p>
          <a:p>
            <a:r>
              <a:rPr lang="it-IT" b="1" dirty="0"/>
              <a:t>C</a:t>
            </a:r>
          </a:p>
          <a:p>
            <a:r>
              <a:rPr lang="it-IT" b="1" dirty="0"/>
              <a:t>O</a:t>
            </a:r>
          </a:p>
          <a:p>
            <a:endParaRPr lang="it-IT" b="1" dirty="0"/>
          </a:p>
          <a:p>
            <a:r>
              <a:rPr lang="it-IT" b="1" dirty="0"/>
              <a:t>E</a:t>
            </a:r>
          </a:p>
          <a:p>
            <a:r>
              <a:rPr lang="it-IT" b="1" dirty="0"/>
              <a:t>R</a:t>
            </a:r>
          </a:p>
          <a:p>
            <a:r>
              <a:rPr lang="it-IT" b="1" dirty="0"/>
              <a:t>I</a:t>
            </a:r>
          </a:p>
          <a:p>
            <a:r>
              <a:rPr lang="it-IT" b="1" dirty="0"/>
              <a:t>N</a:t>
            </a:r>
          </a:p>
          <a:p>
            <a:r>
              <a:rPr lang="it-IT" b="1" dirty="0"/>
              <a:t>O</a:t>
            </a:r>
          </a:p>
        </p:txBody>
      </p:sp>
      <p:sp>
        <p:nvSpPr>
          <p:cNvPr id="4" name="Pagina iniziale 3">
            <a:hlinkClick r:id="" action="ppaction://hlinkshowjump?jump=firstslide" highlightClick="1"/>
          </p:cNvPr>
          <p:cNvSpPr/>
          <p:nvPr/>
        </p:nvSpPr>
        <p:spPr>
          <a:xfrm>
            <a:off x="8388424" y="116632"/>
            <a:ext cx="683610" cy="504056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948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:pull/>
      </p:transition>
    </mc:Choice>
    <mc:Fallback xmlns="">
      <p:transition spd="slow" advClick="0" advTm="5000">
        <p:pull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54359"/>
            <a:ext cx="6552728" cy="54006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920372" y="1628800"/>
            <a:ext cx="3600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A</a:t>
            </a:r>
          </a:p>
          <a:p>
            <a:r>
              <a:rPr lang="it-IT" b="1" dirty="0"/>
              <a:t>N</a:t>
            </a:r>
          </a:p>
          <a:p>
            <a:r>
              <a:rPr lang="it-IT" b="1" dirty="0"/>
              <a:t>T</a:t>
            </a:r>
          </a:p>
          <a:p>
            <a:r>
              <a:rPr lang="it-IT" b="1" dirty="0"/>
              <a:t>O</a:t>
            </a:r>
          </a:p>
          <a:p>
            <a:r>
              <a:rPr lang="it-IT" b="1" dirty="0"/>
              <a:t>N</a:t>
            </a:r>
          </a:p>
          <a:p>
            <a:r>
              <a:rPr lang="it-IT" b="1" dirty="0"/>
              <a:t>I</a:t>
            </a:r>
          </a:p>
          <a:p>
            <a:r>
              <a:rPr lang="it-IT" b="1" dirty="0"/>
              <a:t>NO</a:t>
            </a:r>
          </a:p>
          <a:p>
            <a:endParaRPr lang="it-IT" b="1" dirty="0"/>
          </a:p>
          <a:p>
            <a:r>
              <a:rPr lang="it-IT" b="1" dirty="0"/>
              <a:t>C</a:t>
            </a:r>
          </a:p>
          <a:p>
            <a:r>
              <a:rPr lang="it-IT" b="1" dirty="0"/>
              <a:t>AR</a:t>
            </a:r>
          </a:p>
          <a:p>
            <a:r>
              <a:rPr lang="it-IT" b="1" dirty="0"/>
              <a:t>R</a:t>
            </a:r>
          </a:p>
          <a:p>
            <a:r>
              <a:rPr lang="it-IT" b="1" dirty="0"/>
              <a:t>A</a:t>
            </a:r>
          </a:p>
          <a:p>
            <a:endParaRPr lang="it-IT" b="1" dirty="0"/>
          </a:p>
        </p:txBody>
      </p:sp>
      <p:sp>
        <p:nvSpPr>
          <p:cNvPr id="4" name="Pagina iniziale 3">
            <a:hlinkClick r:id="" action="ppaction://hlinkshowjump?jump=firstslide" highlightClick="1"/>
          </p:cNvPr>
          <p:cNvSpPr/>
          <p:nvPr/>
        </p:nvSpPr>
        <p:spPr>
          <a:xfrm>
            <a:off x="8376782" y="74176"/>
            <a:ext cx="684076" cy="593711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298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:pull/>
      </p:transition>
    </mc:Choice>
    <mc:Fallback xmlns="">
      <p:transition spd="slow" advClick="0" advTm="5000">
        <p:pull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45" y="404664"/>
            <a:ext cx="5447109" cy="5976664"/>
          </a:xfrm>
          <a:prstGeom prst="rect">
            <a:avLst/>
          </a:prstGeom>
        </p:spPr>
      </p:pic>
      <p:sp>
        <p:nvSpPr>
          <p:cNvPr id="3" name="Pagina iniziale 2">
            <a:hlinkClick r:id="" action="ppaction://hlinkshowjump?jump=firstslide" highlightClick="1"/>
          </p:cNvPr>
          <p:cNvSpPr/>
          <p:nvPr/>
        </p:nvSpPr>
        <p:spPr>
          <a:xfrm>
            <a:off x="8388423" y="126368"/>
            <a:ext cx="665171" cy="556592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7266813" y="1340768"/>
            <a:ext cx="2160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A</a:t>
            </a:r>
          </a:p>
          <a:p>
            <a:r>
              <a:rPr lang="it-IT" b="1" dirty="0"/>
              <a:t>B</a:t>
            </a:r>
          </a:p>
          <a:p>
            <a:r>
              <a:rPr lang="it-IT" b="1" dirty="0"/>
              <a:t>B</a:t>
            </a:r>
          </a:p>
          <a:p>
            <a:r>
              <a:rPr lang="it-IT" b="1" dirty="0"/>
              <a:t>A</a:t>
            </a:r>
          </a:p>
          <a:p>
            <a:r>
              <a:rPr lang="it-IT" b="1" dirty="0"/>
              <a:t>T</a:t>
            </a:r>
          </a:p>
          <a:p>
            <a:r>
              <a:rPr lang="it-IT" b="1" dirty="0"/>
              <a:t>E</a:t>
            </a:r>
          </a:p>
          <a:p>
            <a:endParaRPr lang="it-IT" b="1" dirty="0"/>
          </a:p>
          <a:p>
            <a:r>
              <a:rPr lang="it-IT" b="1" dirty="0"/>
              <a:t>F</a:t>
            </a:r>
          </a:p>
          <a:p>
            <a:r>
              <a:rPr lang="it-IT" b="1" dirty="0"/>
              <a:t>R</a:t>
            </a:r>
          </a:p>
          <a:p>
            <a:r>
              <a:rPr lang="it-IT" b="1" dirty="0"/>
              <a:t>AN</a:t>
            </a:r>
          </a:p>
          <a:p>
            <a:r>
              <a:rPr lang="it-IT" b="1" dirty="0"/>
              <a:t>C</a:t>
            </a:r>
          </a:p>
          <a:p>
            <a:r>
              <a:rPr lang="it-IT" b="1" dirty="0"/>
              <a:t>ES</a:t>
            </a:r>
          </a:p>
          <a:p>
            <a:r>
              <a:rPr lang="it-IT" b="1" dirty="0"/>
              <a:t>C</a:t>
            </a:r>
          </a:p>
          <a:p>
            <a:r>
              <a:rPr lang="it-IT" b="1" dirty="0"/>
              <a:t>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4065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:pull/>
      </p:transition>
    </mc:Choice>
    <mc:Fallback xmlns="">
      <p:transition spd="slow" advClick="0" advTm="5000">
        <p:pull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ina iniziale 2">
            <a:hlinkClick r:id="" action="ppaction://hlinkshowjump?jump=firstslide" highlightClick="1"/>
          </p:cNvPr>
          <p:cNvSpPr/>
          <p:nvPr/>
        </p:nvSpPr>
        <p:spPr>
          <a:xfrm>
            <a:off x="8316416" y="116632"/>
            <a:ext cx="720080" cy="576064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7105465" y="1628800"/>
            <a:ext cx="216024" cy="4247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M</a:t>
            </a:r>
          </a:p>
          <a:p>
            <a:r>
              <a:rPr lang="it-IT" b="1" dirty="0"/>
              <a:t>A</a:t>
            </a:r>
          </a:p>
          <a:p>
            <a:r>
              <a:rPr lang="it-IT" b="1" dirty="0"/>
              <a:t>T</a:t>
            </a:r>
          </a:p>
          <a:p>
            <a:r>
              <a:rPr lang="it-IT" b="1" dirty="0"/>
              <a:t>E</a:t>
            </a:r>
          </a:p>
          <a:p>
            <a:r>
              <a:rPr lang="it-IT" b="1" dirty="0"/>
              <a:t>R</a:t>
            </a:r>
          </a:p>
          <a:p>
            <a:r>
              <a:rPr lang="it-IT" b="1" dirty="0"/>
              <a:t>A</a:t>
            </a:r>
          </a:p>
          <a:p>
            <a:endParaRPr lang="it-IT" b="1" dirty="0"/>
          </a:p>
          <a:p>
            <a:r>
              <a:rPr lang="it-IT" b="1" dirty="0"/>
              <a:t>A</a:t>
            </a:r>
          </a:p>
          <a:p>
            <a:r>
              <a:rPr lang="it-IT" b="1" dirty="0"/>
              <a:t>N</a:t>
            </a:r>
          </a:p>
          <a:p>
            <a:r>
              <a:rPr lang="it-IT" b="1" dirty="0"/>
              <a:t>N</a:t>
            </a:r>
          </a:p>
          <a:p>
            <a:r>
              <a:rPr lang="it-IT" b="1" dirty="0"/>
              <a:t>A</a:t>
            </a:r>
          </a:p>
          <a:p>
            <a:r>
              <a:rPr lang="it-IT" b="1" dirty="0"/>
              <a:t>L</a:t>
            </a:r>
          </a:p>
          <a:p>
            <a:r>
              <a:rPr lang="it-IT" b="1" dirty="0"/>
              <a:t>I</a:t>
            </a:r>
          </a:p>
          <a:p>
            <a:r>
              <a:rPr lang="it-IT" b="1" dirty="0"/>
              <a:t>SA</a:t>
            </a:r>
          </a:p>
        </p:txBody>
      </p:sp>
      <p:pic>
        <p:nvPicPr>
          <p:cNvPr id="2050" name="Picture 2" descr="C:\Users\user\Desktop\Immagin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04664"/>
            <a:ext cx="4846637" cy="5992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420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:pull/>
      </p:transition>
    </mc:Choice>
    <mc:Fallback xmlns="">
      <p:transition spd="slow" advClick="0" advTm="5000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794" y="404664"/>
            <a:ext cx="4766411" cy="604867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955205" y="1700808"/>
            <a:ext cx="4971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S</a:t>
            </a:r>
          </a:p>
          <a:p>
            <a:r>
              <a:rPr lang="it-IT" b="1" dirty="0"/>
              <a:t>O</a:t>
            </a:r>
          </a:p>
          <a:p>
            <a:r>
              <a:rPr lang="it-IT" b="1" dirty="0"/>
              <a:t>F</a:t>
            </a:r>
          </a:p>
          <a:p>
            <a:r>
              <a:rPr lang="it-IT" b="1" dirty="0"/>
              <a:t>I</a:t>
            </a:r>
          </a:p>
          <a:p>
            <a:r>
              <a:rPr lang="it-IT" b="1" dirty="0"/>
              <a:t>A</a:t>
            </a:r>
          </a:p>
          <a:p>
            <a:endParaRPr lang="it-IT" b="1" dirty="0"/>
          </a:p>
          <a:p>
            <a:r>
              <a:rPr lang="it-IT" b="1" dirty="0"/>
              <a:t>P</a:t>
            </a:r>
          </a:p>
          <a:p>
            <a:r>
              <a:rPr lang="it-IT" b="1" dirty="0"/>
              <a:t>A</a:t>
            </a:r>
          </a:p>
          <a:p>
            <a:r>
              <a:rPr lang="it-IT" b="1" dirty="0"/>
              <a:t>T</a:t>
            </a:r>
          </a:p>
          <a:p>
            <a:r>
              <a:rPr lang="it-IT" b="1" dirty="0"/>
              <a:t>R</a:t>
            </a:r>
          </a:p>
          <a:p>
            <a:r>
              <a:rPr lang="it-IT" b="1" dirty="0"/>
              <a:t>I</a:t>
            </a:r>
          </a:p>
          <a:p>
            <a:r>
              <a:rPr lang="it-IT" b="1" dirty="0"/>
              <a:t>C</a:t>
            </a:r>
          </a:p>
          <a:p>
            <a:r>
              <a:rPr lang="it-IT" b="1" dirty="0"/>
              <a:t>O</a:t>
            </a:r>
          </a:p>
          <a:p>
            <a:r>
              <a:rPr lang="it-IT" b="1" dirty="0"/>
              <a:t>L</a:t>
            </a:r>
          </a:p>
          <a:p>
            <a:r>
              <a:rPr lang="it-IT" b="1" dirty="0"/>
              <a:t>A</a:t>
            </a:r>
          </a:p>
        </p:txBody>
      </p:sp>
      <p:sp>
        <p:nvSpPr>
          <p:cNvPr id="4" name="Pagina iniziale 3">
            <a:hlinkClick r:id="" action="ppaction://hlinkshowjump?jump=firstslide" highlightClick="1"/>
          </p:cNvPr>
          <p:cNvSpPr/>
          <p:nvPr/>
        </p:nvSpPr>
        <p:spPr>
          <a:xfrm>
            <a:off x="8316416" y="116632"/>
            <a:ext cx="648338" cy="576064"/>
          </a:xfrm>
          <a:prstGeom prst="actionButtonHome">
            <a:avLst/>
          </a:prstGeom>
          <a:solidFill>
            <a:srgbClr val="FF1D1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5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:pull/>
      </p:transition>
    </mc:Choice>
    <mc:Fallback xmlns="">
      <p:transition spd="slow" advClick="0" advTm="5000">
        <p:pull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13" y="476672"/>
            <a:ext cx="6072676" cy="609329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501389" y="1399661"/>
            <a:ext cx="4320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A</a:t>
            </a:r>
          </a:p>
          <a:p>
            <a:r>
              <a:rPr lang="it-IT" b="1" dirty="0"/>
              <a:t>N</a:t>
            </a:r>
          </a:p>
          <a:p>
            <a:r>
              <a:rPr lang="it-IT" b="1" dirty="0"/>
              <a:t>T</a:t>
            </a:r>
          </a:p>
          <a:p>
            <a:r>
              <a:rPr lang="it-IT" b="1" dirty="0"/>
              <a:t>O</a:t>
            </a:r>
          </a:p>
          <a:p>
            <a:r>
              <a:rPr lang="it-IT" b="1" dirty="0"/>
              <a:t>N</a:t>
            </a:r>
          </a:p>
          <a:p>
            <a:r>
              <a:rPr lang="it-IT" b="1" dirty="0"/>
              <a:t>I</a:t>
            </a:r>
          </a:p>
          <a:p>
            <a:r>
              <a:rPr lang="it-IT" b="1" dirty="0"/>
              <a:t>O</a:t>
            </a:r>
          </a:p>
          <a:p>
            <a:endParaRPr lang="it-IT" b="1" dirty="0"/>
          </a:p>
          <a:p>
            <a:r>
              <a:rPr lang="it-IT" b="1" dirty="0"/>
              <a:t>D</a:t>
            </a:r>
          </a:p>
          <a:p>
            <a:r>
              <a:rPr lang="it-IT" b="1" dirty="0"/>
              <a:t>O</a:t>
            </a:r>
          </a:p>
          <a:p>
            <a:r>
              <a:rPr lang="it-IT" b="1" dirty="0"/>
              <a:t>M</a:t>
            </a:r>
          </a:p>
          <a:p>
            <a:r>
              <a:rPr lang="it-IT" b="1" dirty="0"/>
              <a:t>I</a:t>
            </a:r>
          </a:p>
          <a:p>
            <a:r>
              <a:rPr lang="it-IT" b="1" dirty="0"/>
              <a:t>N</a:t>
            </a:r>
          </a:p>
          <a:p>
            <a:r>
              <a:rPr lang="it-IT" b="1" dirty="0"/>
              <a:t>O</a:t>
            </a:r>
          </a:p>
          <a:p>
            <a:endParaRPr lang="it-IT" dirty="0"/>
          </a:p>
        </p:txBody>
      </p:sp>
      <p:sp>
        <p:nvSpPr>
          <p:cNvPr id="4" name="Pagina iniziale 3">
            <a:hlinkClick r:id="" action="ppaction://hlinkshowjump?jump=firstslide" highlightClick="1"/>
          </p:cNvPr>
          <p:cNvSpPr/>
          <p:nvPr/>
        </p:nvSpPr>
        <p:spPr>
          <a:xfrm>
            <a:off x="8460432" y="96915"/>
            <a:ext cx="611560" cy="504056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770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:pull/>
      </p:transition>
    </mc:Choice>
    <mc:Fallback xmlns="">
      <p:transition spd="slow" advClick="0" advTm="5000">
        <p:pull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076" t="-491" r="4076" b="17980"/>
          <a:stretch/>
        </p:blipFill>
        <p:spPr>
          <a:xfrm>
            <a:off x="1763687" y="476672"/>
            <a:ext cx="5206567" cy="58651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agina iniziale 2">
            <a:hlinkClick r:id="" action="ppaction://hlinkshowjump?jump=firstslide" highlightClick="1"/>
          </p:cNvPr>
          <p:cNvSpPr/>
          <p:nvPr/>
        </p:nvSpPr>
        <p:spPr>
          <a:xfrm>
            <a:off x="8474854" y="168923"/>
            <a:ext cx="611560" cy="504056"/>
          </a:xfrm>
          <a:prstGeom prst="actionButtonHome">
            <a:avLst/>
          </a:prstGeom>
          <a:solidFill>
            <a:srgbClr val="FF1D1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126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:pull/>
      </p:transition>
    </mc:Choice>
    <mc:Fallback xmlns="">
      <p:transition spd="slow" advClick="0" advTm="5000">
        <p:pull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30" y="476672"/>
            <a:ext cx="6087216" cy="573325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688547" y="1484784"/>
            <a:ext cx="1440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S</a:t>
            </a:r>
          </a:p>
          <a:p>
            <a:r>
              <a:rPr lang="it-IT" b="1" dirty="0"/>
              <a:t>A</a:t>
            </a:r>
          </a:p>
          <a:p>
            <a:r>
              <a:rPr lang="it-IT" b="1" dirty="0"/>
              <a:t>V</a:t>
            </a:r>
          </a:p>
          <a:p>
            <a:r>
              <a:rPr lang="it-IT" b="1" dirty="0"/>
              <a:t>E</a:t>
            </a:r>
          </a:p>
          <a:p>
            <a:r>
              <a:rPr lang="it-IT" b="1" dirty="0"/>
              <a:t>R</a:t>
            </a:r>
          </a:p>
          <a:p>
            <a:r>
              <a:rPr lang="it-IT" b="1" dirty="0"/>
              <a:t>I</a:t>
            </a:r>
          </a:p>
          <a:p>
            <a:r>
              <a:rPr lang="it-IT" b="1" dirty="0"/>
              <a:t>N</a:t>
            </a:r>
          </a:p>
          <a:p>
            <a:r>
              <a:rPr lang="it-IT" b="1" dirty="0"/>
              <a:t>O</a:t>
            </a:r>
          </a:p>
          <a:p>
            <a:endParaRPr lang="it-IT" b="1" dirty="0"/>
          </a:p>
          <a:p>
            <a:r>
              <a:rPr lang="it-IT" b="1" dirty="0"/>
              <a:t>D</a:t>
            </a:r>
          </a:p>
          <a:p>
            <a:r>
              <a:rPr lang="it-IT" b="1" dirty="0"/>
              <a:t>A</a:t>
            </a:r>
          </a:p>
          <a:p>
            <a:r>
              <a:rPr lang="it-IT" b="1" dirty="0"/>
              <a:t>N</a:t>
            </a:r>
          </a:p>
          <a:p>
            <a:r>
              <a:rPr lang="it-IT" b="1" dirty="0"/>
              <a:t>I</a:t>
            </a:r>
          </a:p>
          <a:p>
            <a:r>
              <a:rPr lang="it-IT" b="1" dirty="0"/>
              <a:t>E</a:t>
            </a:r>
          </a:p>
          <a:p>
            <a:r>
              <a:rPr lang="it-IT" b="1" dirty="0"/>
              <a:t>L</a:t>
            </a:r>
          </a:p>
          <a:p>
            <a:r>
              <a:rPr lang="it-IT" b="1" dirty="0"/>
              <a:t>E</a:t>
            </a:r>
          </a:p>
        </p:txBody>
      </p:sp>
      <p:sp>
        <p:nvSpPr>
          <p:cNvPr id="4" name="Pagina iniziale 3">
            <a:hlinkClick r:id="" action="ppaction://hlinkshowjump?jump=firstslide" highlightClick="1"/>
          </p:cNvPr>
          <p:cNvSpPr/>
          <p:nvPr/>
        </p:nvSpPr>
        <p:spPr>
          <a:xfrm>
            <a:off x="8391467" y="260648"/>
            <a:ext cx="648072" cy="576064"/>
          </a:xfrm>
          <a:prstGeom prst="actionButtonHome">
            <a:avLst/>
          </a:prstGeom>
          <a:solidFill>
            <a:srgbClr val="FF1D1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881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:pull/>
      </p:transition>
    </mc:Choice>
    <mc:Fallback xmlns="">
      <p:transition spd="slow" advClick="0" advTm="5000">
        <p:pull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195" y="692696"/>
            <a:ext cx="5169609" cy="5400600"/>
          </a:xfrm>
          <a:prstGeom prst="rect">
            <a:avLst/>
          </a:prstGeom>
        </p:spPr>
      </p:pic>
      <p:sp>
        <p:nvSpPr>
          <p:cNvPr id="3" name="Sole 2"/>
          <p:cNvSpPr/>
          <p:nvPr/>
        </p:nvSpPr>
        <p:spPr>
          <a:xfrm>
            <a:off x="3995936" y="3281962"/>
            <a:ext cx="576063" cy="504056"/>
          </a:xfrm>
          <a:prstGeom prst="sun">
            <a:avLst/>
          </a:prstGeom>
          <a:solidFill>
            <a:srgbClr val="FF1D1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7176358" y="1410331"/>
            <a:ext cx="4199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D’AS</a:t>
            </a:r>
          </a:p>
          <a:p>
            <a:r>
              <a:rPr lang="it-IT" b="1" dirty="0"/>
              <a:t>T</a:t>
            </a:r>
          </a:p>
          <a:p>
            <a:r>
              <a:rPr lang="it-IT" b="1" dirty="0"/>
              <a:t>A</a:t>
            </a:r>
          </a:p>
          <a:p>
            <a:endParaRPr lang="it-IT" b="1" dirty="0"/>
          </a:p>
          <a:p>
            <a:r>
              <a:rPr lang="it-IT" b="1" dirty="0"/>
              <a:t>G</a:t>
            </a:r>
          </a:p>
          <a:p>
            <a:r>
              <a:rPr lang="it-IT" b="1" dirty="0"/>
              <a:t>I</a:t>
            </a:r>
          </a:p>
          <a:p>
            <a:r>
              <a:rPr lang="it-IT" b="1" dirty="0"/>
              <a:t>U</a:t>
            </a:r>
          </a:p>
          <a:p>
            <a:r>
              <a:rPr lang="it-IT" b="1" dirty="0"/>
              <a:t>S</a:t>
            </a:r>
          </a:p>
          <a:p>
            <a:r>
              <a:rPr lang="it-IT" b="1" dirty="0"/>
              <a:t>E</a:t>
            </a:r>
          </a:p>
          <a:p>
            <a:r>
              <a:rPr lang="it-IT" b="1" dirty="0"/>
              <a:t>P</a:t>
            </a:r>
          </a:p>
          <a:p>
            <a:r>
              <a:rPr lang="it-IT" b="1" dirty="0"/>
              <a:t>P</a:t>
            </a:r>
          </a:p>
          <a:p>
            <a:r>
              <a:rPr lang="it-IT" b="1" dirty="0"/>
              <a:t>E</a:t>
            </a:r>
          </a:p>
        </p:txBody>
      </p:sp>
      <p:sp>
        <p:nvSpPr>
          <p:cNvPr id="5" name="Pagina iniziale 4">
            <a:hlinkClick r:id="" action="ppaction://hlinkshowjump?jump=firstslide" highlightClick="1"/>
          </p:cNvPr>
          <p:cNvSpPr/>
          <p:nvPr/>
        </p:nvSpPr>
        <p:spPr>
          <a:xfrm>
            <a:off x="8316416" y="116346"/>
            <a:ext cx="648072" cy="576349"/>
          </a:xfrm>
          <a:prstGeom prst="actionButtonHome">
            <a:avLst/>
          </a:prstGeom>
          <a:solidFill>
            <a:srgbClr val="FF1D1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189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:pull/>
      </p:transition>
    </mc:Choice>
    <mc:Fallback xmlns="">
      <p:transition spd="slow" advClick="0" advTm="5000">
        <p:pull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6000" contras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29" t="13072" r="11874" b="13429"/>
          <a:stretch/>
        </p:blipFill>
        <p:spPr>
          <a:xfrm rot="16200000">
            <a:off x="1648758" y="164301"/>
            <a:ext cx="5495937" cy="655272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673091" y="1988840"/>
            <a:ext cx="57131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L</a:t>
            </a:r>
          </a:p>
          <a:p>
            <a:r>
              <a:rPr lang="it-IT" b="1" dirty="0"/>
              <a:t>O</a:t>
            </a:r>
          </a:p>
          <a:p>
            <a:endParaRPr lang="it-IT" b="1" dirty="0"/>
          </a:p>
          <a:p>
            <a:r>
              <a:rPr lang="it-IT" b="1" dirty="0"/>
              <a:t>C</a:t>
            </a:r>
          </a:p>
          <a:p>
            <a:r>
              <a:rPr lang="it-IT" b="1" dirty="0"/>
              <a:t>O</a:t>
            </a:r>
          </a:p>
          <a:p>
            <a:r>
              <a:rPr lang="it-IT" b="1" dirty="0"/>
              <a:t>C</a:t>
            </a:r>
          </a:p>
          <a:p>
            <a:r>
              <a:rPr lang="it-IT" b="1" dirty="0"/>
              <a:t>O</a:t>
            </a:r>
          </a:p>
          <a:p>
            <a:endParaRPr lang="it-IT" b="1" dirty="0"/>
          </a:p>
          <a:p>
            <a:r>
              <a:rPr lang="it-IT" b="1" dirty="0"/>
              <a:t>E</a:t>
            </a:r>
          </a:p>
          <a:p>
            <a:r>
              <a:rPr lang="it-IT" b="1" dirty="0"/>
              <a:t>R</a:t>
            </a:r>
          </a:p>
          <a:p>
            <a:r>
              <a:rPr lang="it-IT" b="1" dirty="0"/>
              <a:t>I</a:t>
            </a:r>
          </a:p>
          <a:p>
            <a:r>
              <a:rPr lang="it-IT" b="1" dirty="0"/>
              <a:t>N</a:t>
            </a:r>
          </a:p>
          <a:p>
            <a:r>
              <a:rPr lang="it-IT" b="1" dirty="0"/>
              <a:t>O</a:t>
            </a:r>
          </a:p>
        </p:txBody>
      </p:sp>
      <p:sp>
        <p:nvSpPr>
          <p:cNvPr id="4" name="Pagina iniziale 3">
            <a:hlinkClick r:id="" action="ppaction://hlinkshowjump?jump=firstslide" highlightClick="1"/>
          </p:cNvPr>
          <p:cNvSpPr/>
          <p:nvPr/>
        </p:nvSpPr>
        <p:spPr>
          <a:xfrm>
            <a:off x="8244408" y="80413"/>
            <a:ext cx="720080" cy="612283"/>
          </a:xfrm>
          <a:prstGeom prst="actionButtonHome">
            <a:avLst/>
          </a:prstGeom>
          <a:solidFill>
            <a:srgbClr val="FF1D1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273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:pull/>
      </p:transition>
    </mc:Choice>
    <mc:Fallback xmlns="">
      <p:transition spd="slow" advClick="0" advTm="5000">
        <p:pull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0" t="-3401" r="2779" b="7482"/>
          <a:stretch/>
        </p:blipFill>
        <p:spPr>
          <a:xfrm>
            <a:off x="1763688" y="391602"/>
            <a:ext cx="5173136" cy="581358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936824" y="1628800"/>
            <a:ext cx="7200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G</a:t>
            </a:r>
          </a:p>
          <a:p>
            <a:r>
              <a:rPr lang="it-IT" b="1" dirty="0"/>
              <a:t>I</a:t>
            </a:r>
            <a:br>
              <a:rPr lang="it-IT" b="1" dirty="0"/>
            </a:br>
            <a:r>
              <a:rPr lang="it-IT" b="1" dirty="0"/>
              <a:t>O</a:t>
            </a:r>
          </a:p>
          <a:p>
            <a:r>
              <a:rPr lang="it-IT" b="1" dirty="0"/>
              <a:t>R</a:t>
            </a:r>
          </a:p>
          <a:p>
            <a:r>
              <a:rPr lang="it-IT" b="1" dirty="0"/>
              <a:t>G</a:t>
            </a:r>
          </a:p>
          <a:p>
            <a:r>
              <a:rPr lang="it-IT" b="1" dirty="0"/>
              <a:t>I</a:t>
            </a:r>
          </a:p>
          <a:p>
            <a:r>
              <a:rPr lang="it-IT" b="1" dirty="0"/>
              <a:t>A</a:t>
            </a:r>
          </a:p>
          <a:p>
            <a:endParaRPr lang="it-IT" b="1" dirty="0"/>
          </a:p>
          <a:p>
            <a:r>
              <a:rPr lang="it-IT" b="1" dirty="0"/>
              <a:t>C</a:t>
            </a:r>
          </a:p>
          <a:p>
            <a:r>
              <a:rPr lang="it-IT" b="1" dirty="0"/>
              <a:t>E</a:t>
            </a:r>
          </a:p>
          <a:p>
            <a:r>
              <a:rPr lang="it-IT" b="1" dirty="0"/>
              <a:t>L</a:t>
            </a:r>
          </a:p>
          <a:p>
            <a:r>
              <a:rPr lang="it-IT" b="1" dirty="0"/>
              <a:t>E</a:t>
            </a:r>
          </a:p>
          <a:p>
            <a:r>
              <a:rPr lang="it-IT" b="1" dirty="0"/>
              <a:t>S</a:t>
            </a:r>
          </a:p>
          <a:p>
            <a:r>
              <a:rPr lang="it-IT" b="1" dirty="0"/>
              <a:t>I</a:t>
            </a:r>
          </a:p>
          <a:p>
            <a:r>
              <a:rPr lang="it-IT" b="1" dirty="0"/>
              <a:t>A</a:t>
            </a:r>
          </a:p>
        </p:txBody>
      </p:sp>
      <p:sp>
        <p:nvSpPr>
          <p:cNvPr id="5" name="Pagina iniziale 4">
            <a:hlinkClick r:id="" action="ppaction://hlinkshowjump?jump=firstslide" highlightClick="1"/>
          </p:cNvPr>
          <p:cNvSpPr/>
          <p:nvPr/>
        </p:nvSpPr>
        <p:spPr>
          <a:xfrm>
            <a:off x="8316416" y="90546"/>
            <a:ext cx="720080" cy="576064"/>
          </a:xfrm>
          <a:prstGeom prst="actionButtonHome">
            <a:avLst/>
          </a:prstGeom>
          <a:solidFill>
            <a:srgbClr val="FF1D1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806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:pull/>
      </p:transition>
    </mc:Choice>
    <mc:Fallback xmlns="">
      <p:transition spd="slow" advClick="0" advTm="5000">
        <p:pull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73" t="3969" r="1586" b="771"/>
          <a:stretch/>
        </p:blipFill>
        <p:spPr>
          <a:xfrm>
            <a:off x="1691680" y="595314"/>
            <a:ext cx="5597394" cy="5786013"/>
          </a:xfrm>
          <a:prstGeom prst="snip2SameRect">
            <a:avLst>
              <a:gd name="adj1" fmla="val 22758"/>
              <a:gd name="adj2" fmla="val 0"/>
            </a:avLst>
          </a:prstGeom>
        </p:spPr>
      </p:pic>
      <p:sp>
        <p:nvSpPr>
          <p:cNvPr id="3" name="Cuore 2"/>
          <p:cNvSpPr/>
          <p:nvPr/>
        </p:nvSpPr>
        <p:spPr>
          <a:xfrm>
            <a:off x="323528" y="764704"/>
            <a:ext cx="648072" cy="504056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ole 3"/>
          <p:cNvSpPr/>
          <p:nvPr/>
        </p:nvSpPr>
        <p:spPr>
          <a:xfrm>
            <a:off x="7956376" y="5877272"/>
            <a:ext cx="576064" cy="504055"/>
          </a:xfrm>
          <a:prstGeom prst="su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911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:pull/>
      </p:transition>
    </mc:Choice>
    <mc:Fallback xmlns="">
      <p:transition spd="slow" advClick="0" advTm="5000">
        <p:pull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339752" y="1738831"/>
            <a:ext cx="4824536" cy="230832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Elephant" pitchFamily="18" charset="0"/>
              </a:rPr>
              <a:t>Un grazie di cuore a tutti i professori per l’affetto che ci hanno trasmesso e che continuano a trasmetterci nonostante le mille difficoltà dovute a questo triste momento…</a:t>
            </a:r>
          </a:p>
          <a:p>
            <a:pPr algn="ctr"/>
            <a:r>
              <a:rPr lang="it-IT" dirty="0">
                <a:latin typeface="Elephant" pitchFamily="18" charset="0"/>
              </a:rPr>
              <a:t>…Torneremo ad abbracciarci, anche se questa scuola non avrà più </a:t>
            </a:r>
          </a:p>
          <a:p>
            <a:pPr algn="ctr"/>
            <a:r>
              <a:rPr lang="it-IT" dirty="0">
                <a:latin typeface="Elephant" pitchFamily="18" charset="0"/>
              </a:rPr>
              <a:t>«LA  FOLLE  III A»</a:t>
            </a:r>
          </a:p>
        </p:txBody>
      </p:sp>
      <p:sp>
        <p:nvSpPr>
          <p:cNvPr id="6" name="Cuore 5"/>
          <p:cNvSpPr/>
          <p:nvPr/>
        </p:nvSpPr>
        <p:spPr>
          <a:xfrm>
            <a:off x="4427984" y="4581128"/>
            <a:ext cx="504056" cy="432048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03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:pull/>
      </p:transition>
    </mc:Choice>
    <mc:Fallback xmlns="">
      <p:transition spd="slow" advClick="0" advTm="5000">
        <p:pull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393831" y="2636912"/>
            <a:ext cx="6480720" cy="147732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i="1" dirty="0"/>
              <a:t>L’ intero Power Point è stato realizzato dall’alunna Sofia </a:t>
            </a:r>
            <a:r>
              <a:rPr lang="it-IT" b="1" i="1" dirty="0" err="1"/>
              <a:t>Patricola</a:t>
            </a:r>
            <a:r>
              <a:rPr lang="it-IT" b="1" i="1" dirty="0"/>
              <a:t> della classe III A con la collaborazione dei professori</a:t>
            </a:r>
          </a:p>
          <a:p>
            <a:pPr algn="ctr"/>
            <a:r>
              <a:rPr lang="it-IT" b="1" i="1" dirty="0" err="1"/>
              <a:t>Mariacatena</a:t>
            </a:r>
            <a:r>
              <a:rPr lang="it-IT" b="1" i="1" dirty="0"/>
              <a:t> Volanti, Irene Calabrò, </a:t>
            </a:r>
          </a:p>
          <a:p>
            <a:pPr algn="ctr"/>
            <a:r>
              <a:rPr lang="it-IT" b="1" i="1" dirty="0"/>
              <a:t>Francesca </a:t>
            </a:r>
            <a:r>
              <a:rPr lang="it-IT" b="1" i="1" dirty="0" err="1"/>
              <a:t>Fayer</a:t>
            </a:r>
            <a:r>
              <a:rPr lang="it-IT" b="1" i="1" dirty="0"/>
              <a:t>  e  Lirio Puleo.</a:t>
            </a:r>
          </a:p>
          <a:p>
            <a:pPr algn="ctr"/>
            <a:endParaRPr lang="it-IT" b="1" i="1" dirty="0"/>
          </a:p>
        </p:txBody>
      </p:sp>
      <p:sp>
        <p:nvSpPr>
          <p:cNvPr id="3" name="Sole 2"/>
          <p:cNvSpPr/>
          <p:nvPr/>
        </p:nvSpPr>
        <p:spPr>
          <a:xfrm>
            <a:off x="1128260" y="1178658"/>
            <a:ext cx="746267" cy="576064"/>
          </a:xfrm>
          <a:prstGeom prst="su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uore 3"/>
          <p:cNvSpPr/>
          <p:nvPr/>
        </p:nvSpPr>
        <p:spPr>
          <a:xfrm>
            <a:off x="7622523" y="4492374"/>
            <a:ext cx="504056" cy="504056"/>
          </a:xfrm>
          <a:prstGeom prst="hear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5" name="Nuvola 4"/>
          <p:cNvSpPr/>
          <p:nvPr/>
        </p:nvSpPr>
        <p:spPr>
          <a:xfrm>
            <a:off x="683568" y="5463318"/>
            <a:ext cx="710263" cy="432048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mile 5"/>
          <p:cNvSpPr/>
          <p:nvPr/>
        </p:nvSpPr>
        <p:spPr>
          <a:xfrm>
            <a:off x="7956376" y="404664"/>
            <a:ext cx="576064" cy="504056"/>
          </a:xfrm>
          <a:prstGeom prst="smileyFace">
            <a:avLst/>
          </a:prstGeom>
          <a:solidFill>
            <a:srgbClr val="FF99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738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:pull/>
      </p:transition>
    </mc:Choice>
    <mc:Fallback xmlns="">
      <p:transition spd="slow" advClick="0" advTm="5000">
        <p:pull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C18F9"/>
            </a:gs>
            <a:gs pos="0">
              <a:srgbClr val="A603AB"/>
            </a:gs>
            <a:gs pos="0">
              <a:srgbClr val="0819FB"/>
            </a:gs>
            <a:gs pos="100000">
              <a:srgbClr val="1A8D48"/>
            </a:gs>
            <a:gs pos="100000">
              <a:srgbClr val="FFFF00"/>
            </a:gs>
            <a:gs pos="100000">
              <a:srgbClr val="EE3F17"/>
            </a:gs>
            <a:gs pos="100000">
              <a:srgbClr val="E81766">
                <a:alpha val="78000"/>
                <a:lumMod val="90000"/>
              </a:srgbClr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2656"/>
            <a:ext cx="7272808" cy="604867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176399" y="1412776"/>
            <a:ext cx="2160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A</a:t>
            </a:r>
          </a:p>
          <a:p>
            <a:r>
              <a:rPr lang="it-IT" b="1" dirty="0"/>
              <a:t>N</a:t>
            </a:r>
          </a:p>
          <a:p>
            <a:r>
              <a:rPr lang="it-IT" b="1" dirty="0"/>
              <a:t>T</a:t>
            </a:r>
          </a:p>
          <a:p>
            <a:r>
              <a:rPr lang="it-IT" b="1" dirty="0"/>
              <a:t>O</a:t>
            </a:r>
          </a:p>
          <a:p>
            <a:r>
              <a:rPr lang="it-IT" b="1" dirty="0"/>
              <a:t>NI</a:t>
            </a:r>
          </a:p>
          <a:p>
            <a:r>
              <a:rPr lang="it-IT" b="1" dirty="0"/>
              <a:t>N</a:t>
            </a:r>
          </a:p>
          <a:p>
            <a:r>
              <a:rPr lang="it-IT" b="1" dirty="0"/>
              <a:t>O</a:t>
            </a:r>
          </a:p>
          <a:p>
            <a:endParaRPr lang="it-IT" b="1" dirty="0"/>
          </a:p>
          <a:p>
            <a:r>
              <a:rPr lang="it-IT" b="1" dirty="0"/>
              <a:t>C</a:t>
            </a:r>
          </a:p>
          <a:p>
            <a:r>
              <a:rPr lang="it-IT" b="1" dirty="0"/>
              <a:t>A</a:t>
            </a:r>
          </a:p>
          <a:p>
            <a:r>
              <a:rPr lang="it-IT" b="1" dirty="0"/>
              <a:t>R</a:t>
            </a:r>
          </a:p>
          <a:p>
            <a:r>
              <a:rPr lang="it-IT" b="1" dirty="0"/>
              <a:t>R</a:t>
            </a:r>
          </a:p>
          <a:p>
            <a:r>
              <a:rPr lang="it-IT" b="1" dirty="0"/>
              <a:t>A</a:t>
            </a:r>
          </a:p>
        </p:txBody>
      </p:sp>
      <p:sp>
        <p:nvSpPr>
          <p:cNvPr id="4" name="Pagina iniziale 3">
            <a:hlinkClick r:id="" action="ppaction://hlinkshowjump?jump=firstslide" highlightClick="1"/>
          </p:cNvPr>
          <p:cNvSpPr/>
          <p:nvPr/>
        </p:nvSpPr>
        <p:spPr>
          <a:xfrm>
            <a:off x="8508709" y="67281"/>
            <a:ext cx="579798" cy="504056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392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:pull/>
      </p:transition>
    </mc:Choice>
    <mc:Fallback xmlns="">
      <p:transition spd="slow" advClick="0" advTm="5000">
        <p:pull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868" y="188640"/>
            <a:ext cx="4910263" cy="648072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027131" y="1137807"/>
            <a:ext cx="2880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A</a:t>
            </a:r>
          </a:p>
          <a:p>
            <a:r>
              <a:rPr lang="it-IT" b="1" dirty="0"/>
              <a:t>N</a:t>
            </a:r>
          </a:p>
          <a:p>
            <a:r>
              <a:rPr lang="it-IT" b="1" dirty="0"/>
              <a:t>T</a:t>
            </a:r>
          </a:p>
          <a:p>
            <a:r>
              <a:rPr lang="it-IT" b="1" dirty="0"/>
              <a:t>O</a:t>
            </a:r>
          </a:p>
          <a:p>
            <a:r>
              <a:rPr lang="it-IT" b="1" dirty="0"/>
              <a:t>N</a:t>
            </a:r>
          </a:p>
          <a:p>
            <a:r>
              <a:rPr lang="it-IT" b="1" dirty="0"/>
              <a:t>I</a:t>
            </a:r>
          </a:p>
          <a:p>
            <a:r>
              <a:rPr lang="it-IT" b="1" dirty="0"/>
              <a:t>O</a:t>
            </a:r>
          </a:p>
          <a:p>
            <a:endParaRPr lang="it-IT" b="1" dirty="0"/>
          </a:p>
          <a:p>
            <a:r>
              <a:rPr lang="it-IT" b="1" dirty="0"/>
              <a:t>D</a:t>
            </a:r>
          </a:p>
          <a:p>
            <a:r>
              <a:rPr lang="it-IT" b="1" dirty="0"/>
              <a:t>O</a:t>
            </a:r>
          </a:p>
          <a:p>
            <a:r>
              <a:rPr lang="it-IT" b="1" dirty="0"/>
              <a:t>M</a:t>
            </a:r>
          </a:p>
          <a:p>
            <a:r>
              <a:rPr lang="it-IT" b="1" dirty="0"/>
              <a:t>I</a:t>
            </a:r>
          </a:p>
          <a:p>
            <a:r>
              <a:rPr lang="it-IT" b="1" dirty="0"/>
              <a:t>N</a:t>
            </a:r>
          </a:p>
          <a:p>
            <a:r>
              <a:rPr lang="it-IT" b="1" dirty="0"/>
              <a:t>O</a:t>
            </a:r>
          </a:p>
        </p:txBody>
      </p:sp>
      <p:sp>
        <p:nvSpPr>
          <p:cNvPr id="4" name="Pagina iniziale 3">
            <a:hlinkClick r:id="" action="ppaction://hlinkshowjump?jump=firstslide" highlightClick="1"/>
          </p:cNvPr>
          <p:cNvSpPr/>
          <p:nvPr/>
        </p:nvSpPr>
        <p:spPr>
          <a:xfrm>
            <a:off x="8460432" y="96346"/>
            <a:ext cx="602392" cy="524342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912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:pull/>
      </p:transition>
    </mc:Choice>
    <mc:Fallback xmlns="">
      <p:transition spd="slow" advClick="0" advTm="5000">
        <p:pull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6672"/>
            <a:ext cx="6408712" cy="604867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853618" y="1484783"/>
            <a:ext cx="2880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A</a:t>
            </a:r>
          </a:p>
          <a:p>
            <a:r>
              <a:rPr lang="it-IT" b="1" dirty="0"/>
              <a:t>B</a:t>
            </a:r>
          </a:p>
          <a:p>
            <a:r>
              <a:rPr lang="it-IT" b="1" dirty="0"/>
              <a:t>B</a:t>
            </a:r>
          </a:p>
          <a:p>
            <a:r>
              <a:rPr lang="it-IT" b="1" dirty="0"/>
              <a:t>A</a:t>
            </a:r>
          </a:p>
          <a:p>
            <a:r>
              <a:rPr lang="it-IT" b="1" dirty="0"/>
              <a:t>T</a:t>
            </a:r>
          </a:p>
          <a:p>
            <a:r>
              <a:rPr lang="it-IT" b="1" dirty="0"/>
              <a:t>E</a:t>
            </a:r>
          </a:p>
          <a:p>
            <a:endParaRPr lang="it-IT" b="1" dirty="0"/>
          </a:p>
          <a:p>
            <a:r>
              <a:rPr lang="it-IT" b="1" dirty="0"/>
              <a:t>F</a:t>
            </a:r>
          </a:p>
          <a:p>
            <a:r>
              <a:rPr lang="it-IT" b="1" dirty="0"/>
              <a:t>R</a:t>
            </a:r>
          </a:p>
          <a:p>
            <a:r>
              <a:rPr lang="it-IT" b="1" dirty="0"/>
              <a:t>A</a:t>
            </a:r>
          </a:p>
          <a:p>
            <a:r>
              <a:rPr lang="it-IT" b="1" dirty="0"/>
              <a:t>N</a:t>
            </a:r>
          </a:p>
          <a:p>
            <a:r>
              <a:rPr lang="it-IT" b="1" dirty="0"/>
              <a:t>C</a:t>
            </a:r>
          </a:p>
          <a:p>
            <a:r>
              <a:rPr lang="it-IT" b="1" dirty="0"/>
              <a:t>E</a:t>
            </a:r>
          </a:p>
          <a:p>
            <a:r>
              <a:rPr lang="it-IT" b="1" dirty="0"/>
              <a:t>SC</a:t>
            </a:r>
          </a:p>
          <a:p>
            <a:r>
              <a:rPr lang="it-IT" b="1" dirty="0"/>
              <a:t>O</a:t>
            </a:r>
          </a:p>
        </p:txBody>
      </p:sp>
      <p:sp>
        <p:nvSpPr>
          <p:cNvPr id="4" name="Pagina iniziale 3">
            <a:hlinkClick r:id="" action="ppaction://hlinkshowjump?jump=firstslide" highlightClick="1"/>
          </p:cNvPr>
          <p:cNvSpPr/>
          <p:nvPr/>
        </p:nvSpPr>
        <p:spPr>
          <a:xfrm>
            <a:off x="8451122" y="116632"/>
            <a:ext cx="611560" cy="504056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873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:pull/>
      </p:transition>
    </mc:Choice>
    <mc:Fallback xmlns="">
      <p:transition spd="slow" advClick="0" advTm="5000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5"/>
            <a:ext cx="6912768" cy="619268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8244408" y="1772816"/>
            <a:ext cx="3240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A</a:t>
            </a:r>
          </a:p>
          <a:p>
            <a:r>
              <a:rPr lang="it-IT" b="1" dirty="0"/>
              <a:t>S</a:t>
            </a:r>
          </a:p>
          <a:p>
            <a:r>
              <a:rPr lang="it-IT" b="1" dirty="0"/>
              <a:t>I</a:t>
            </a:r>
          </a:p>
          <a:p>
            <a:r>
              <a:rPr lang="it-IT" b="1" dirty="0"/>
              <a:t>A</a:t>
            </a:r>
          </a:p>
          <a:p>
            <a:endParaRPr lang="it-IT" b="1" dirty="0"/>
          </a:p>
          <a:p>
            <a:r>
              <a:rPr lang="it-IT" b="1" dirty="0"/>
              <a:t>V</a:t>
            </a:r>
          </a:p>
          <a:p>
            <a:r>
              <a:rPr lang="it-IT" b="1" dirty="0"/>
              <a:t>I</a:t>
            </a:r>
          </a:p>
          <a:p>
            <a:r>
              <a:rPr lang="it-IT" b="1" dirty="0"/>
              <a:t>T</a:t>
            </a:r>
          </a:p>
          <a:p>
            <a:r>
              <a:rPr lang="it-IT" b="1" dirty="0"/>
              <a:t>A</a:t>
            </a:r>
          </a:p>
          <a:p>
            <a:r>
              <a:rPr lang="it-IT" b="1" dirty="0"/>
              <a:t>L</a:t>
            </a:r>
          </a:p>
          <a:p>
            <a:r>
              <a:rPr lang="it-IT" b="1" dirty="0"/>
              <a:t>E</a:t>
            </a:r>
          </a:p>
        </p:txBody>
      </p:sp>
      <p:sp>
        <p:nvSpPr>
          <p:cNvPr id="5" name="Pagina iniziale 4">
            <a:hlinkClick r:id="" action="ppaction://hlinkshowjump?jump=firstslide" highlightClick="1"/>
          </p:cNvPr>
          <p:cNvSpPr/>
          <p:nvPr/>
        </p:nvSpPr>
        <p:spPr>
          <a:xfrm>
            <a:off x="8497471" y="58315"/>
            <a:ext cx="575556" cy="548680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214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:pull/>
      </p:transition>
    </mc:Choice>
    <mc:Fallback xmlns="">
      <p:transition spd="slow" advClick="0" advTm="5000">
        <p:pull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668344" y="1196265"/>
            <a:ext cx="7200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M</a:t>
            </a:r>
          </a:p>
          <a:p>
            <a:r>
              <a:rPr lang="it-IT" b="1" dirty="0"/>
              <a:t>A</a:t>
            </a:r>
          </a:p>
          <a:p>
            <a:r>
              <a:rPr lang="it-IT" b="1" dirty="0"/>
              <a:t>R</a:t>
            </a:r>
          </a:p>
          <a:p>
            <a:r>
              <a:rPr lang="it-IT" b="1" dirty="0"/>
              <a:t>T</a:t>
            </a:r>
          </a:p>
          <a:p>
            <a:r>
              <a:rPr lang="it-IT" b="1" dirty="0"/>
              <a:t>I</a:t>
            </a:r>
          </a:p>
          <a:p>
            <a:r>
              <a:rPr lang="it-IT" b="1" dirty="0"/>
              <a:t>N</a:t>
            </a:r>
          </a:p>
          <a:p>
            <a:r>
              <a:rPr lang="it-IT" b="1" dirty="0"/>
              <a:t>A</a:t>
            </a:r>
          </a:p>
          <a:p>
            <a:endParaRPr lang="it-IT" b="1" dirty="0"/>
          </a:p>
          <a:p>
            <a:r>
              <a:rPr lang="it-IT" b="1" dirty="0"/>
              <a:t>P</a:t>
            </a:r>
          </a:p>
          <a:p>
            <a:r>
              <a:rPr lang="it-IT" b="1" dirty="0"/>
              <a:t>A</a:t>
            </a:r>
          </a:p>
          <a:p>
            <a:r>
              <a:rPr lang="it-IT" b="1" dirty="0"/>
              <a:t>N</a:t>
            </a:r>
          </a:p>
          <a:p>
            <a:r>
              <a:rPr lang="it-IT" b="1" dirty="0"/>
              <a:t>Z</a:t>
            </a:r>
          </a:p>
          <a:p>
            <a:r>
              <a:rPr lang="it-IT" b="1" dirty="0"/>
              <a:t>I</a:t>
            </a:r>
          </a:p>
          <a:p>
            <a:r>
              <a:rPr lang="it-IT" b="1" dirty="0"/>
              <a:t>C</a:t>
            </a:r>
          </a:p>
          <a:p>
            <a:r>
              <a:rPr lang="it-IT" b="1" dirty="0"/>
              <a:t>A</a:t>
            </a:r>
          </a:p>
        </p:txBody>
      </p:sp>
      <p:sp>
        <p:nvSpPr>
          <p:cNvPr id="4" name="Pagina iniziale 3">
            <a:hlinkClick r:id="" action="ppaction://hlinkshowjump?jump=firstslide" highlightClick="1"/>
          </p:cNvPr>
          <p:cNvSpPr/>
          <p:nvPr/>
        </p:nvSpPr>
        <p:spPr>
          <a:xfrm>
            <a:off x="8379510" y="90546"/>
            <a:ext cx="684076" cy="602150"/>
          </a:xfrm>
          <a:prstGeom prst="actionButtonHome">
            <a:avLst/>
          </a:prstGeom>
          <a:solidFill>
            <a:srgbClr val="FF1D1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C:\Users\user\Desktop\Immagi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7138987" cy="5699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682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:pull/>
      </p:transition>
    </mc:Choice>
    <mc:Fallback xmlns="">
      <p:transition spd="slow" advClick="0" advTm="5000">
        <p:pull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00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224" y="188640"/>
            <a:ext cx="4587551" cy="640871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912260" y="1430098"/>
            <a:ext cx="5040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A</a:t>
            </a:r>
          </a:p>
          <a:p>
            <a:r>
              <a:rPr lang="it-IT" b="1" dirty="0"/>
              <a:t>N</a:t>
            </a:r>
          </a:p>
          <a:p>
            <a:r>
              <a:rPr lang="it-IT" b="1" dirty="0"/>
              <a:t>T</a:t>
            </a:r>
          </a:p>
          <a:p>
            <a:r>
              <a:rPr lang="it-IT" b="1" dirty="0"/>
              <a:t>O</a:t>
            </a:r>
          </a:p>
          <a:p>
            <a:r>
              <a:rPr lang="it-IT" b="1" dirty="0"/>
              <a:t>N</a:t>
            </a:r>
          </a:p>
          <a:p>
            <a:r>
              <a:rPr lang="it-IT" b="1" dirty="0"/>
              <a:t>I</a:t>
            </a:r>
          </a:p>
          <a:p>
            <a:r>
              <a:rPr lang="it-IT" b="1" dirty="0"/>
              <a:t>O</a:t>
            </a:r>
          </a:p>
          <a:p>
            <a:endParaRPr lang="it-IT" b="1" dirty="0"/>
          </a:p>
          <a:p>
            <a:r>
              <a:rPr lang="it-IT" b="1" dirty="0"/>
              <a:t>D</a:t>
            </a:r>
          </a:p>
          <a:p>
            <a:r>
              <a:rPr lang="it-IT" b="1" dirty="0"/>
              <a:t>O</a:t>
            </a:r>
          </a:p>
          <a:p>
            <a:r>
              <a:rPr lang="it-IT" b="1" dirty="0"/>
              <a:t>M</a:t>
            </a:r>
          </a:p>
          <a:p>
            <a:r>
              <a:rPr lang="it-IT" b="1" dirty="0"/>
              <a:t>I</a:t>
            </a:r>
          </a:p>
          <a:p>
            <a:r>
              <a:rPr lang="it-IT" b="1" dirty="0"/>
              <a:t>N</a:t>
            </a:r>
          </a:p>
          <a:p>
            <a:r>
              <a:rPr lang="it-IT" b="1" dirty="0"/>
              <a:t>O</a:t>
            </a:r>
          </a:p>
        </p:txBody>
      </p:sp>
      <p:sp>
        <p:nvSpPr>
          <p:cNvPr id="4" name="Pagina iniziale 3">
            <a:hlinkClick r:id="" action="ppaction://hlinkshowjump?jump=firstslide" highlightClick="1"/>
          </p:cNvPr>
          <p:cNvSpPr/>
          <p:nvPr/>
        </p:nvSpPr>
        <p:spPr>
          <a:xfrm>
            <a:off x="8388424" y="77239"/>
            <a:ext cx="664846" cy="620688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Audio domino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290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144000" y="6655668"/>
            <a:ext cx="202332" cy="20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3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:pull/>
      </p:transition>
    </mc:Choice>
    <mc:Fallback xmlns="">
      <p:transition spd="slow" advClick="0" advTm="5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 flipV="1">
            <a:off x="8892480" y="6597350"/>
            <a:ext cx="144016" cy="45719"/>
          </a:xfrm>
        </p:spPr>
        <p:txBody>
          <a:bodyPr>
            <a:normAutofit fontScale="25000" lnSpcReduction="20000"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874412" y="1493789"/>
            <a:ext cx="3600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S</a:t>
            </a:r>
          </a:p>
          <a:p>
            <a:r>
              <a:rPr lang="it-IT" b="1" dirty="0"/>
              <a:t>O</a:t>
            </a:r>
          </a:p>
          <a:p>
            <a:r>
              <a:rPr lang="it-IT" b="1" dirty="0"/>
              <a:t>F</a:t>
            </a:r>
            <a:br>
              <a:rPr lang="it-IT" b="1" dirty="0"/>
            </a:br>
            <a:r>
              <a:rPr lang="it-IT" b="1" dirty="0"/>
              <a:t>I</a:t>
            </a:r>
            <a:br>
              <a:rPr lang="it-IT" b="1" dirty="0"/>
            </a:br>
            <a:r>
              <a:rPr lang="it-IT" b="1" dirty="0"/>
              <a:t>A</a:t>
            </a:r>
            <a:br>
              <a:rPr lang="it-IT" b="1" dirty="0"/>
            </a:br>
            <a:br>
              <a:rPr lang="it-IT" b="1" dirty="0"/>
            </a:br>
            <a:r>
              <a:rPr lang="it-IT" b="1" dirty="0"/>
              <a:t>P</a:t>
            </a:r>
            <a:br>
              <a:rPr lang="it-IT" b="1" dirty="0"/>
            </a:br>
            <a:r>
              <a:rPr lang="it-IT" b="1" dirty="0"/>
              <a:t>A</a:t>
            </a:r>
            <a:br>
              <a:rPr lang="it-IT" b="1" dirty="0"/>
            </a:br>
            <a:r>
              <a:rPr lang="it-IT" b="1" dirty="0"/>
              <a:t>T</a:t>
            </a:r>
            <a:br>
              <a:rPr lang="it-IT" b="1" dirty="0"/>
            </a:br>
            <a:r>
              <a:rPr lang="it-IT" b="1" dirty="0"/>
              <a:t>R</a:t>
            </a:r>
            <a:br>
              <a:rPr lang="it-IT" b="1" dirty="0"/>
            </a:br>
            <a:r>
              <a:rPr lang="it-IT" b="1" dirty="0"/>
              <a:t>I</a:t>
            </a:r>
            <a:br>
              <a:rPr lang="it-IT" b="1" dirty="0"/>
            </a:br>
            <a:r>
              <a:rPr lang="it-IT" b="1" dirty="0"/>
              <a:t>C</a:t>
            </a:r>
            <a:br>
              <a:rPr lang="it-IT" b="1" dirty="0"/>
            </a:br>
            <a:r>
              <a:rPr lang="it-IT" b="1" dirty="0"/>
              <a:t>O</a:t>
            </a:r>
            <a:br>
              <a:rPr lang="it-IT" b="1" dirty="0"/>
            </a:br>
            <a:r>
              <a:rPr lang="it-IT" b="1" dirty="0"/>
              <a:t>L</a:t>
            </a:r>
            <a:br>
              <a:rPr lang="it-IT" b="1" dirty="0"/>
            </a:br>
            <a:r>
              <a:rPr lang="it-IT" b="1" dirty="0"/>
              <a:t>A</a:t>
            </a:r>
          </a:p>
        </p:txBody>
      </p:sp>
      <p:sp>
        <p:nvSpPr>
          <p:cNvPr id="2" name="Pagina iniziale 1">
            <a:hlinkClick r:id="" action="ppaction://hlinkshowjump?jump=firstslide" highlightClick="1"/>
          </p:cNvPr>
          <p:cNvSpPr/>
          <p:nvPr/>
        </p:nvSpPr>
        <p:spPr>
          <a:xfrm>
            <a:off x="8485298" y="80628"/>
            <a:ext cx="577285" cy="468052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04664"/>
            <a:ext cx="5052717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2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:pull/>
      </p:transition>
    </mc:Choice>
    <mc:Fallback xmlns="">
      <p:transition spd="slow" advClick="0" advTm="5000">
        <p:pull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Elic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450</Words>
  <Application>Microsoft Office PowerPoint</Application>
  <PresentationFormat>Presentazione su schermo (4:3)</PresentationFormat>
  <Paragraphs>337</Paragraphs>
  <Slides>28</Slides>
  <Notes>3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6" baseType="lpstr">
      <vt:lpstr>Aharoni</vt:lpstr>
      <vt:lpstr>Arial</vt:lpstr>
      <vt:lpstr>Book Antiqua</vt:lpstr>
      <vt:lpstr>Britannic Bold</vt:lpstr>
      <vt:lpstr>Calibri</vt:lpstr>
      <vt:lpstr>Cambria</vt:lpstr>
      <vt:lpstr>Elephant</vt:lpstr>
      <vt:lpstr>Tema di Office</vt:lpstr>
      <vt:lpstr>I.C. BAGHERIA IV ASPRA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I.C. BAGHERIA IV ASPRA</dc:title>
  <dc:creator>HP</dc:creator>
  <cp:lastModifiedBy>Francesca Ventimiglia</cp:lastModifiedBy>
  <cp:revision>55</cp:revision>
  <dcterms:created xsi:type="dcterms:W3CDTF">2020-04-18T15:34:45Z</dcterms:created>
  <dcterms:modified xsi:type="dcterms:W3CDTF">2020-04-27T13:16:29Z</dcterms:modified>
</cp:coreProperties>
</file>